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827AA8B-D514-47A1-B62F-C88B53EA0A34}">
          <p14:sldIdLst>
            <p14:sldId id="256"/>
            <p14:sldId id="262"/>
            <p14:sldId id="257"/>
            <p14:sldId id="258"/>
            <p14:sldId id="259"/>
            <p14:sldId id="260"/>
            <p14:sldId id="261"/>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63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6037D-F831-4D72-918C-DB8229A1F776}"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3169D368-A375-4971-A51C-41C302CC8495}">
      <dgm:prSet phldrT="[Texto]"/>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r>
            <a:rPr lang="es-ES" dirty="0"/>
            <a:t>  </a:t>
          </a:r>
          <a:endParaRPr lang="es-AR" dirty="0"/>
        </a:p>
      </dgm:t>
    </dgm:pt>
    <dgm:pt modelId="{5182FA13-973C-4EFD-BA0A-AB9A188C5D50}" type="parTrans" cxnId="{79387243-9C1C-4690-AFC9-1B93B0291406}">
      <dgm:prSet/>
      <dgm:spPr/>
      <dgm:t>
        <a:bodyPr/>
        <a:lstStyle/>
        <a:p>
          <a:endParaRPr lang="es-AR"/>
        </a:p>
      </dgm:t>
    </dgm:pt>
    <dgm:pt modelId="{20AFCA48-68EB-40CC-A72B-8A245E4271D9}" type="sibTrans" cxnId="{79387243-9C1C-4690-AFC9-1B93B0291406}">
      <dgm:prSet/>
      <dgm:spPr/>
      <dgm:t>
        <a:bodyPr/>
        <a:lstStyle/>
        <a:p>
          <a:endParaRPr lang="es-AR"/>
        </a:p>
      </dgm:t>
    </dgm:pt>
    <dgm:pt modelId="{4964C2B8-FD48-4DFC-917D-1B6102C4B9BE}">
      <dgm:prSet phldrT="[Texto]"/>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s-AR" dirty="0"/>
        </a:p>
      </dgm:t>
    </dgm:pt>
    <dgm:pt modelId="{373F7A63-4A86-4D2D-8BF4-3B513D0D5E08}" type="parTrans" cxnId="{EF182E90-472F-422E-9E64-2C2171162AC4}">
      <dgm:prSet/>
      <dgm:spPr/>
      <dgm:t>
        <a:bodyPr/>
        <a:lstStyle/>
        <a:p>
          <a:endParaRPr lang="es-AR"/>
        </a:p>
      </dgm:t>
    </dgm:pt>
    <dgm:pt modelId="{4D6CD877-1B84-4331-BEA7-95FE23111A24}" type="sibTrans" cxnId="{EF182E90-472F-422E-9E64-2C2171162AC4}">
      <dgm:prSet/>
      <dgm:spPr/>
      <dgm:t>
        <a:bodyPr/>
        <a:lstStyle/>
        <a:p>
          <a:endParaRPr lang="es-AR"/>
        </a:p>
      </dgm:t>
    </dgm:pt>
    <dgm:pt modelId="{F6D4E0ED-E076-402F-AFE6-AE7AD6BBA6D1}">
      <dgm:prSet phldrT="[Texto]"/>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s-AR" dirty="0"/>
        </a:p>
      </dgm:t>
    </dgm:pt>
    <dgm:pt modelId="{EA78ED81-3711-4312-AB3D-688FC226996F}" type="sibTrans" cxnId="{54828F95-2EDA-4A1D-8BEB-A70F396B87E1}">
      <dgm:prSet/>
      <dgm:spPr/>
      <dgm:t>
        <a:bodyPr/>
        <a:lstStyle/>
        <a:p>
          <a:endParaRPr lang="es-AR"/>
        </a:p>
      </dgm:t>
    </dgm:pt>
    <dgm:pt modelId="{04DA1AE8-C623-47B4-9B45-200A06866559}" type="parTrans" cxnId="{54828F95-2EDA-4A1D-8BEB-A70F396B87E1}">
      <dgm:prSet/>
      <dgm:spPr/>
      <dgm:t>
        <a:bodyPr/>
        <a:lstStyle/>
        <a:p>
          <a:endParaRPr lang="es-AR"/>
        </a:p>
      </dgm:t>
    </dgm:pt>
    <dgm:pt modelId="{8FE70A1E-5A74-4690-AE30-F9A4ED47CEB7}" type="pres">
      <dgm:prSet presAssocID="{A3C6037D-F831-4D72-918C-DB8229A1F776}" presName="linearFlow" presStyleCnt="0">
        <dgm:presLayoutVars>
          <dgm:dir/>
          <dgm:resizeHandles val="exact"/>
        </dgm:presLayoutVars>
      </dgm:prSet>
      <dgm:spPr/>
    </dgm:pt>
    <dgm:pt modelId="{99624AE3-7D2A-4691-8A0B-1B76A4B6EA6E}" type="pres">
      <dgm:prSet presAssocID="{F6D4E0ED-E076-402F-AFE6-AE7AD6BBA6D1}" presName="comp" presStyleCnt="0"/>
      <dgm:spPr/>
    </dgm:pt>
    <dgm:pt modelId="{1F0095C1-930C-4B68-AA72-9DC5BD0D95CB}" type="pres">
      <dgm:prSet presAssocID="{F6D4E0ED-E076-402F-AFE6-AE7AD6BBA6D1}" presName="rect2" presStyleLbl="node1" presStyleIdx="0" presStyleCnt="3">
        <dgm:presLayoutVars>
          <dgm:bulletEnabled val="1"/>
        </dgm:presLayoutVars>
      </dgm:prSet>
      <dgm:spPr/>
    </dgm:pt>
    <dgm:pt modelId="{03181177-A125-4268-8FA1-A1B1A6539BDE}" type="pres">
      <dgm:prSet presAssocID="{F6D4E0ED-E076-402F-AFE6-AE7AD6BBA6D1}" presName="rect1" presStyleLbl="lnNode1" presStyleIdx="0" presStyleCnt="3"/>
      <dgm:spPr>
        <a:blipFill>
          <a:blip xmlns:r="http://schemas.openxmlformats.org/officeDocument/2006/relationships" r:embed="rId4"/>
          <a:srcRect/>
          <a:stretch>
            <a:fillRect l="-38000" r="-38000"/>
          </a:stretch>
        </a:blipFill>
      </dgm:spPr>
    </dgm:pt>
    <dgm:pt modelId="{ED99BC0D-A278-4A27-A6E7-FD74F5F54088}" type="pres">
      <dgm:prSet presAssocID="{EA78ED81-3711-4312-AB3D-688FC226996F}" presName="sibTrans" presStyleCnt="0"/>
      <dgm:spPr/>
    </dgm:pt>
    <dgm:pt modelId="{F3B98677-C7C0-4D5B-8B8E-B5E8C14A33EE}" type="pres">
      <dgm:prSet presAssocID="{4964C2B8-FD48-4DFC-917D-1B6102C4B9BE}" presName="comp" presStyleCnt="0"/>
      <dgm:spPr/>
    </dgm:pt>
    <dgm:pt modelId="{6FB23C78-1C22-458D-A974-9443739F19C0}" type="pres">
      <dgm:prSet presAssocID="{4964C2B8-FD48-4DFC-917D-1B6102C4B9BE}" presName="rect2" presStyleLbl="node1" presStyleIdx="1" presStyleCnt="3">
        <dgm:presLayoutVars>
          <dgm:bulletEnabled val="1"/>
        </dgm:presLayoutVars>
      </dgm:prSet>
      <dgm:spPr/>
    </dgm:pt>
    <dgm:pt modelId="{89943286-FF12-4646-AF39-1C0BFB508F80}" type="pres">
      <dgm:prSet presAssocID="{4964C2B8-FD48-4DFC-917D-1B6102C4B9BE}" presName="rect1" presStyleLbl="lnNode1" presStyleIdx="1"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t="-13000" b="-13000"/>
          </a:stretch>
        </a:blipFill>
      </dgm:spPr>
    </dgm:pt>
    <dgm:pt modelId="{29E57E0E-9541-43EB-98E0-FE2DA126EA64}" type="pres">
      <dgm:prSet presAssocID="{4D6CD877-1B84-4331-BEA7-95FE23111A24}" presName="sibTrans" presStyleCnt="0"/>
      <dgm:spPr/>
    </dgm:pt>
    <dgm:pt modelId="{798A3BC4-8017-4E23-8750-EA617906FF80}" type="pres">
      <dgm:prSet presAssocID="{3169D368-A375-4971-A51C-41C302CC8495}" presName="comp" presStyleCnt="0"/>
      <dgm:spPr/>
    </dgm:pt>
    <dgm:pt modelId="{3051DD0E-FEB9-4392-A766-67CB800279D7}" type="pres">
      <dgm:prSet presAssocID="{3169D368-A375-4971-A51C-41C302CC8495}" presName="rect2" presStyleLbl="node1" presStyleIdx="2" presStyleCnt="3">
        <dgm:presLayoutVars>
          <dgm:bulletEnabled val="1"/>
        </dgm:presLayoutVars>
      </dgm:prSet>
      <dgm:spPr/>
    </dgm:pt>
    <dgm:pt modelId="{7E549FA9-9B82-4FE2-AA7C-E1E6D77E2A34}" type="pres">
      <dgm:prSet presAssocID="{3169D368-A375-4971-A51C-41C302CC8495}" presName="rect1" presStyleLbl="lnNode1" presStyleIdx="2" presStyleCnt="3"/>
      <dgm:spPr>
        <a:blipFill>
          <a:blip xmlns:r="http://schemas.openxmlformats.org/officeDocument/2006/relationships" r:embed="rId6">
            <a:extLst>
              <a:ext uri="{28A0092B-C50C-407E-A947-70E740481C1C}">
                <a14:useLocalDpi xmlns:a14="http://schemas.microsoft.com/office/drawing/2010/main" val="0"/>
              </a:ext>
            </a:extLst>
          </a:blip>
          <a:srcRect/>
          <a:stretch>
            <a:fillRect l="-40000" r="-40000"/>
          </a:stretch>
        </a:blipFill>
      </dgm:spPr>
    </dgm:pt>
  </dgm:ptLst>
  <dgm:cxnLst>
    <dgm:cxn modelId="{79387243-9C1C-4690-AFC9-1B93B0291406}" srcId="{A3C6037D-F831-4D72-918C-DB8229A1F776}" destId="{3169D368-A375-4971-A51C-41C302CC8495}" srcOrd="2" destOrd="0" parTransId="{5182FA13-973C-4EFD-BA0A-AB9A188C5D50}" sibTransId="{20AFCA48-68EB-40CC-A72B-8A245E4271D9}"/>
    <dgm:cxn modelId="{C75BD271-BFF5-45D1-B287-7F42B1712C5D}" type="presOf" srcId="{A3C6037D-F831-4D72-918C-DB8229A1F776}" destId="{8FE70A1E-5A74-4690-AE30-F9A4ED47CEB7}" srcOrd="0" destOrd="0" presId="urn:microsoft.com/office/officeart/2008/layout/AlternatingPictureBlocks"/>
    <dgm:cxn modelId="{F215EE7F-4AF3-49F0-B07F-2AAF3D0562FD}" type="presOf" srcId="{4964C2B8-FD48-4DFC-917D-1B6102C4B9BE}" destId="{6FB23C78-1C22-458D-A974-9443739F19C0}" srcOrd="0" destOrd="0" presId="urn:microsoft.com/office/officeart/2008/layout/AlternatingPictureBlocks"/>
    <dgm:cxn modelId="{EF182E90-472F-422E-9E64-2C2171162AC4}" srcId="{A3C6037D-F831-4D72-918C-DB8229A1F776}" destId="{4964C2B8-FD48-4DFC-917D-1B6102C4B9BE}" srcOrd="1" destOrd="0" parTransId="{373F7A63-4A86-4D2D-8BF4-3B513D0D5E08}" sibTransId="{4D6CD877-1B84-4331-BEA7-95FE23111A24}"/>
    <dgm:cxn modelId="{54828F95-2EDA-4A1D-8BEB-A70F396B87E1}" srcId="{A3C6037D-F831-4D72-918C-DB8229A1F776}" destId="{F6D4E0ED-E076-402F-AFE6-AE7AD6BBA6D1}" srcOrd="0" destOrd="0" parTransId="{04DA1AE8-C623-47B4-9B45-200A06866559}" sibTransId="{EA78ED81-3711-4312-AB3D-688FC226996F}"/>
    <dgm:cxn modelId="{1332EFA7-6EFF-4BD0-8090-BC191B71B772}" type="presOf" srcId="{F6D4E0ED-E076-402F-AFE6-AE7AD6BBA6D1}" destId="{1F0095C1-930C-4B68-AA72-9DC5BD0D95CB}" srcOrd="0" destOrd="0" presId="urn:microsoft.com/office/officeart/2008/layout/AlternatingPictureBlocks"/>
    <dgm:cxn modelId="{42A012C6-ACF3-4CB1-B07E-662030BAFC6A}" type="presOf" srcId="{3169D368-A375-4971-A51C-41C302CC8495}" destId="{3051DD0E-FEB9-4392-A766-67CB800279D7}" srcOrd="0" destOrd="0" presId="urn:microsoft.com/office/officeart/2008/layout/AlternatingPictureBlocks"/>
    <dgm:cxn modelId="{7C80A203-EF64-4AF3-A785-09A8BEC170AA}" type="presParOf" srcId="{8FE70A1E-5A74-4690-AE30-F9A4ED47CEB7}" destId="{99624AE3-7D2A-4691-8A0B-1B76A4B6EA6E}" srcOrd="0" destOrd="0" presId="urn:microsoft.com/office/officeart/2008/layout/AlternatingPictureBlocks"/>
    <dgm:cxn modelId="{8CD20BE4-9BE4-4544-9B81-9B39F532B01D}" type="presParOf" srcId="{99624AE3-7D2A-4691-8A0B-1B76A4B6EA6E}" destId="{1F0095C1-930C-4B68-AA72-9DC5BD0D95CB}" srcOrd="0" destOrd="0" presId="urn:microsoft.com/office/officeart/2008/layout/AlternatingPictureBlocks"/>
    <dgm:cxn modelId="{E4664F26-07B5-41DA-8019-69B04EA5EFDC}" type="presParOf" srcId="{99624AE3-7D2A-4691-8A0B-1B76A4B6EA6E}" destId="{03181177-A125-4268-8FA1-A1B1A6539BDE}" srcOrd="1" destOrd="0" presId="urn:microsoft.com/office/officeart/2008/layout/AlternatingPictureBlocks"/>
    <dgm:cxn modelId="{446A83FE-CFC2-4F57-BCB1-9BE4F10CA0D4}" type="presParOf" srcId="{8FE70A1E-5A74-4690-AE30-F9A4ED47CEB7}" destId="{ED99BC0D-A278-4A27-A6E7-FD74F5F54088}" srcOrd="1" destOrd="0" presId="urn:microsoft.com/office/officeart/2008/layout/AlternatingPictureBlocks"/>
    <dgm:cxn modelId="{1685052C-3122-4B4C-8344-38D93233BBFF}" type="presParOf" srcId="{8FE70A1E-5A74-4690-AE30-F9A4ED47CEB7}" destId="{F3B98677-C7C0-4D5B-8B8E-B5E8C14A33EE}" srcOrd="2" destOrd="0" presId="urn:microsoft.com/office/officeart/2008/layout/AlternatingPictureBlocks"/>
    <dgm:cxn modelId="{5ECF0F70-BB7A-4FAB-9215-C06086BB8601}" type="presParOf" srcId="{F3B98677-C7C0-4D5B-8B8E-B5E8C14A33EE}" destId="{6FB23C78-1C22-458D-A974-9443739F19C0}" srcOrd="0" destOrd="0" presId="urn:microsoft.com/office/officeart/2008/layout/AlternatingPictureBlocks"/>
    <dgm:cxn modelId="{1DEDBF8C-649F-453D-857A-6C544840D19A}" type="presParOf" srcId="{F3B98677-C7C0-4D5B-8B8E-B5E8C14A33EE}" destId="{89943286-FF12-4646-AF39-1C0BFB508F80}" srcOrd="1" destOrd="0" presId="urn:microsoft.com/office/officeart/2008/layout/AlternatingPictureBlocks"/>
    <dgm:cxn modelId="{C7B69E60-6FC2-4D8C-800E-6E06AC91311B}" type="presParOf" srcId="{8FE70A1E-5A74-4690-AE30-F9A4ED47CEB7}" destId="{29E57E0E-9541-43EB-98E0-FE2DA126EA64}" srcOrd="3" destOrd="0" presId="urn:microsoft.com/office/officeart/2008/layout/AlternatingPictureBlocks"/>
    <dgm:cxn modelId="{4D4B64D4-3EAA-4C93-8D90-1898179D99D5}" type="presParOf" srcId="{8FE70A1E-5A74-4690-AE30-F9A4ED47CEB7}" destId="{798A3BC4-8017-4E23-8750-EA617906FF80}" srcOrd="4" destOrd="0" presId="urn:microsoft.com/office/officeart/2008/layout/AlternatingPictureBlocks"/>
    <dgm:cxn modelId="{08928995-290F-4482-9B65-D82510C544BC}" type="presParOf" srcId="{798A3BC4-8017-4E23-8750-EA617906FF80}" destId="{3051DD0E-FEB9-4392-A766-67CB800279D7}" srcOrd="0" destOrd="0" presId="urn:microsoft.com/office/officeart/2008/layout/AlternatingPictureBlocks"/>
    <dgm:cxn modelId="{BD9D947D-AA23-421B-8A25-CC49A96AE3E9}" type="presParOf" srcId="{798A3BC4-8017-4E23-8750-EA617906FF80}" destId="{7E549FA9-9B82-4FE2-AA7C-E1E6D77E2A34}"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095C1-930C-4B68-AA72-9DC5BD0D95CB}">
      <dsp:nvSpPr>
        <dsp:cNvPr id="0" name=""/>
        <dsp:cNvSpPr/>
      </dsp:nvSpPr>
      <dsp:spPr>
        <a:xfrm>
          <a:off x="3151822" y="2068"/>
          <a:ext cx="3595052" cy="162598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s-AR" sz="6500" kern="1200" dirty="0"/>
        </a:p>
      </dsp:txBody>
      <dsp:txXfrm>
        <a:off x="3151822" y="2068"/>
        <a:ext cx="3595052" cy="1625984"/>
      </dsp:txXfrm>
    </dsp:sp>
    <dsp:sp modelId="{03181177-A125-4268-8FA1-A1B1A6539BDE}">
      <dsp:nvSpPr>
        <dsp:cNvPr id="0" name=""/>
        <dsp:cNvSpPr/>
      </dsp:nvSpPr>
      <dsp:spPr>
        <a:xfrm>
          <a:off x="1381124" y="2068"/>
          <a:ext cx="1609725" cy="1625984"/>
        </a:xfrm>
        <a:prstGeom prst="rect">
          <a:avLst/>
        </a:prstGeom>
        <a:blipFill>
          <a:blip xmlns:r="http://schemas.openxmlformats.org/officeDocument/2006/relationships" r:embed="rId2"/>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B23C78-1C22-458D-A974-9443739F19C0}">
      <dsp:nvSpPr>
        <dsp:cNvPr id="0" name=""/>
        <dsp:cNvSpPr/>
      </dsp:nvSpPr>
      <dsp:spPr>
        <a:xfrm>
          <a:off x="1381124" y="1896341"/>
          <a:ext cx="3595052" cy="1625984"/>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s-AR" sz="6500" kern="1200" dirty="0"/>
        </a:p>
      </dsp:txBody>
      <dsp:txXfrm>
        <a:off x="1381124" y="1896341"/>
        <a:ext cx="3595052" cy="1625984"/>
      </dsp:txXfrm>
    </dsp:sp>
    <dsp:sp modelId="{89943286-FF12-4646-AF39-1C0BFB508F80}">
      <dsp:nvSpPr>
        <dsp:cNvPr id="0" name=""/>
        <dsp:cNvSpPr/>
      </dsp:nvSpPr>
      <dsp:spPr>
        <a:xfrm>
          <a:off x="5137150" y="1896341"/>
          <a:ext cx="1609725" cy="16259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51DD0E-FEB9-4392-A766-67CB800279D7}">
      <dsp:nvSpPr>
        <dsp:cNvPr id="0" name=""/>
        <dsp:cNvSpPr/>
      </dsp:nvSpPr>
      <dsp:spPr>
        <a:xfrm>
          <a:off x="3151822" y="3790613"/>
          <a:ext cx="3595052" cy="1625984"/>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  </a:t>
          </a:r>
          <a:endParaRPr lang="es-AR" sz="6500" kern="1200" dirty="0"/>
        </a:p>
      </dsp:txBody>
      <dsp:txXfrm>
        <a:off x="3151822" y="3790613"/>
        <a:ext cx="3595052" cy="1625984"/>
      </dsp:txXfrm>
    </dsp:sp>
    <dsp:sp modelId="{7E549FA9-9B82-4FE2-AA7C-E1E6D77E2A34}">
      <dsp:nvSpPr>
        <dsp:cNvPr id="0" name=""/>
        <dsp:cNvSpPr/>
      </dsp:nvSpPr>
      <dsp:spPr>
        <a:xfrm>
          <a:off x="1381124" y="3790613"/>
          <a:ext cx="1609725" cy="16259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0000" r="-4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402404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1665370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99398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1329422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82618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3823649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1307405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2678863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1242493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923650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4034651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8" name="Footer Placeholder 7"/>
          <p:cNvSpPr>
            <a:spLocks noGrp="1"/>
          </p:cNvSpPr>
          <p:nvPr>
            <p:ph type="ftr" sz="quarter" idx="11"/>
          </p:nvPr>
        </p:nvSpPr>
        <p:spPr/>
        <p:txBody>
          <a:bodyPr/>
          <a:lstStyle/>
          <a:p>
            <a:endParaRPr lang="es-AR" dirty="0"/>
          </a:p>
        </p:txBody>
      </p:sp>
      <p:sp>
        <p:nvSpPr>
          <p:cNvPr id="9" name="Slide Number Placeholder 8"/>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2728742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4" name="Footer Placeholder 3"/>
          <p:cNvSpPr>
            <a:spLocks noGrp="1"/>
          </p:cNvSpPr>
          <p:nvPr>
            <p:ph type="ftr" sz="quarter" idx="11"/>
          </p:nvPr>
        </p:nvSpPr>
        <p:spPr/>
        <p:txBody>
          <a:bodyPr/>
          <a:lstStyle/>
          <a:p>
            <a:endParaRPr lang="es-AR" dirty="0"/>
          </a:p>
        </p:txBody>
      </p:sp>
      <p:sp>
        <p:nvSpPr>
          <p:cNvPr id="5" name="Slide Number Placeholder 4"/>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2526978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3" name="Footer Placeholder 2"/>
          <p:cNvSpPr>
            <a:spLocks noGrp="1"/>
          </p:cNvSpPr>
          <p:nvPr>
            <p:ph type="ftr" sz="quarter" idx="11"/>
          </p:nvPr>
        </p:nvSpPr>
        <p:spPr/>
        <p:txBody>
          <a:bodyPr/>
          <a:lstStyle/>
          <a:p>
            <a:endParaRPr lang="es-AR" dirty="0"/>
          </a:p>
        </p:txBody>
      </p:sp>
      <p:sp>
        <p:nvSpPr>
          <p:cNvPr id="4" name="Slide Number Placeholder 3"/>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1710730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209086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3C8BBB3-CF5E-4B81-91E4-7708D0676AAB}" type="datetimeFigureOut">
              <a:rPr lang="es-AR" smtClean="0"/>
              <a:t>29/4/2023</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EDC31575-7796-4AB9-B520-C14A7928C26F}" type="slidenum">
              <a:rPr lang="es-AR" smtClean="0"/>
              <a:t>‹Nº›</a:t>
            </a:fld>
            <a:endParaRPr lang="es-AR" dirty="0"/>
          </a:p>
        </p:txBody>
      </p:sp>
    </p:spTree>
    <p:extLst>
      <p:ext uri="{BB962C8B-B14F-4D97-AF65-F5344CB8AC3E}">
        <p14:creationId xmlns:p14="http://schemas.microsoft.com/office/powerpoint/2010/main" val="92209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C8BBB3-CF5E-4B81-91E4-7708D0676AAB}" type="datetimeFigureOut">
              <a:rPr lang="es-AR" smtClean="0"/>
              <a:t>29/4/2023</a:t>
            </a:fld>
            <a:endParaRPr lang="es-AR"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AR"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EDC31575-7796-4AB9-B520-C14A7928C26F}" type="slidenum">
              <a:rPr lang="es-AR" smtClean="0"/>
              <a:t>‹Nº›</a:t>
            </a:fld>
            <a:endParaRPr lang="es-AR" dirty="0"/>
          </a:p>
        </p:txBody>
      </p:sp>
    </p:spTree>
    <p:extLst>
      <p:ext uri="{BB962C8B-B14F-4D97-AF65-F5344CB8AC3E}">
        <p14:creationId xmlns:p14="http://schemas.microsoft.com/office/powerpoint/2010/main" val="3968280290"/>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6060C14-8D21-B9FD-E92C-C4A238852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045684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4EE1EB0-7342-90B6-0DDC-66D8FA5B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033" y="1845446"/>
            <a:ext cx="5737935" cy="4303451"/>
          </a:xfrm>
          <a:prstGeom prst="rect">
            <a:avLst/>
          </a:prstGeom>
        </p:spPr>
      </p:pic>
      <p:sp>
        <p:nvSpPr>
          <p:cNvPr id="10" name="CuadroTexto 9">
            <a:extLst>
              <a:ext uri="{FF2B5EF4-FFF2-40B4-BE49-F238E27FC236}">
                <a16:creationId xmlns:a16="http://schemas.microsoft.com/office/drawing/2014/main" id="{09B90B24-2ADD-43CD-35C0-8A0DF6A097BE}"/>
              </a:ext>
            </a:extLst>
          </p:cNvPr>
          <p:cNvSpPr txBox="1"/>
          <p:nvPr/>
        </p:nvSpPr>
        <p:spPr>
          <a:xfrm>
            <a:off x="5071369" y="707992"/>
            <a:ext cx="2049262" cy="369332"/>
          </a:xfrm>
          <a:prstGeom prst="rect">
            <a:avLst/>
          </a:prstGeom>
          <a:noFill/>
        </p:spPr>
        <p:txBody>
          <a:bodyPr wrap="square">
            <a:spAutoFit/>
          </a:bodyPr>
          <a:lstStyle/>
          <a:p>
            <a:pPr algn="ctr"/>
            <a:r>
              <a:rPr lang="fr-FR" b="1" i="0" dirty="0">
                <a:effectLst/>
                <a:latin typeface="+mj-lt"/>
              </a:rPr>
              <a:t>COLOR PALETTES</a:t>
            </a:r>
          </a:p>
        </p:txBody>
      </p:sp>
    </p:spTree>
    <p:extLst>
      <p:ext uri="{BB962C8B-B14F-4D97-AF65-F5344CB8AC3E}">
        <p14:creationId xmlns:p14="http://schemas.microsoft.com/office/powerpoint/2010/main" val="2009818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a 20">
            <a:extLst>
              <a:ext uri="{FF2B5EF4-FFF2-40B4-BE49-F238E27FC236}">
                <a16:creationId xmlns:a16="http://schemas.microsoft.com/office/drawing/2014/main" id="{9A120AE1-F393-17BA-B99F-E9C745E0B8AC}"/>
              </a:ext>
            </a:extLst>
          </p:cNvPr>
          <p:cNvGraphicFramePr/>
          <p:nvPr>
            <p:extLst>
              <p:ext uri="{D42A27DB-BD31-4B8C-83A1-F6EECF244321}">
                <p14:modId xmlns:p14="http://schemas.microsoft.com/office/powerpoint/2010/main" val="32684205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487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EC5A422-8635-F56D-E6DD-5877C93AC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973" y="534879"/>
            <a:ext cx="5230053" cy="6445188"/>
          </a:xfrm>
          <a:prstGeom prst="rect">
            <a:avLst/>
          </a:prstGeom>
        </p:spPr>
      </p:pic>
    </p:spTree>
    <p:extLst>
      <p:ext uri="{BB962C8B-B14F-4D97-AF65-F5344CB8AC3E}">
        <p14:creationId xmlns:p14="http://schemas.microsoft.com/office/powerpoint/2010/main" val="4087929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8DA6AE4-5AC5-A5EA-BA3F-CBE7EF7E3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55" y="275644"/>
            <a:ext cx="3648075" cy="6677025"/>
          </a:xfrm>
          <a:prstGeom prst="rect">
            <a:avLst/>
          </a:prstGeom>
        </p:spPr>
      </p:pic>
      <p:sp>
        <p:nvSpPr>
          <p:cNvPr id="4" name="Título 3">
            <a:extLst>
              <a:ext uri="{FF2B5EF4-FFF2-40B4-BE49-F238E27FC236}">
                <a16:creationId xmlns:a16="http://schemas.microsoft.com/office/drawing/2014/main" id="{FCE35419-93B8-2231-0F34-741CD1804438}"/>
              </a:ext>
            </a:extLst>
          </p:cNvPr>
          <p:cNvSpPr>
            <a:spLocks noGrp="1"/>
          </p:cNvSpPr>
          <p:nvPr>
            <p:ph type="title"/>
          </p:nvPr>
        </p:nvSpPr>
        <p:spPr>
          <a:xfrm>
            <a:off x="1558182" y="3548641"/>
            <a:ext cx="4621058" cy="741661"/>
          </a:xfrm>
          <a:effectLst>
            <a:outerShdw blurRad="50800" dist="38100" dir="5400000" algn="t" rotWithShape="0">
              <a:prstClr val="black">
                <a:alpha val="40000"/>
              </a:prstClr>
            </a:outerShdw>
          </a:effectLst>
        </p:spPr>
        <p:txBody>
          <a:bodyPr/>
          <a:lstStyle/>
          <a:p>
            <a:pPr algn="l"/>
            <a:r>
              <a:rPr lang="es-AR" b="1" i="0" dirty="0">
                <a:solidFill>
                  <a:schemeClr val="tx1"/>
                </a:solidFill>
                <a:effectLst/>
              </a:rPr>
              <a:t>Business Overview</a:t>
            </a:r>
          </a:p>
        </p:txBody>
      </p:sp>
    </p:spTree>
    <p:extLst>
      <p:ext uri="{BB962C8B-B14F-4D97-AF65-F5344CB8AC3E}">
        <p14:creationId xmlns:p14="http://schemas.microsoft.com/office/powerpoint/2010/main" val="171251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771AECAB-DB32-EDFA-330E-F065B223C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50" y="1272619"/>
            <a:ext cx="3973110" cy="5490839"/>
          </a:xfrm>
          <a:prstGeom prst="rect">
            <a:avLst/>
          </a:prstGeom>
        </p:spPr>
      </p:pic>
      <p:sp>
        <p:nvSpPr>
          <p:cNvPr id="2" name="Título 1">
            <a:extLst>
              <a:ext uri="{FF2B5EF4-FFF2-40B4-BE49-F238E27FC236}">
                <a16:creationId xmlns:a16="http://schemas.microsoft.com/office/drawing/2014/main" id="{8A49A641-2FAF-32C4-8BED-AFE52D6F2E63}"/>
              </a:ext>
            </a:extLst>
          </p:cNvPr>
          <p:cNvSpPr>
            <a:spLocks noGrp="1"/>
          </p:cNvSpPr>
          <p:nvPr>
            <p:ph type="title"/>
          </p:nvPr>
        </p:nvSpPr>
        <p:spPr>
          <a:xfrm>
            <a:off x="677334" y="609600"/>
            <a:ext cx="1924464" cy="663019"/>
          </a:xfrm>
        </p:spPr>
        <p:txBody>
          <a:bodyPr/>
          <a:lstStyle/>
          <a:p>
            <a:r>
              <a:rPr lang="es-AR" b="1" i="0" dirty="0">
                <a:solidFill>
                  <a:schemeClr val="bg1"/>
                </a:solidFill>
                <a:effectLst/>
              </a:rPr>
              <a:t>Purpose</a:t>
            </a:r>
            <a:endParaRPr lang="es-AR" dirty="0">
              <a:solidFill>
                <a:schemeClr val="bg1"/>
              </a:solidFill>
            </a:endParaRPr>
          </a:p>
        </p:txBody>
      </p:sp>
      <p:sp>
        <p:nvSpPr>
          <p:cNvPr id="11" name="Marcador de contenido 10">
            <a:extLst>
              <a:ext uri="{FF2B5EF4-FFF2-40B4-BE49-F238E27FC236}">
                <a16:creationId xmlns:a16="http://schemas.microsoft.com/office/drawing/2014/main" id="{4F19B734-1C70-8E65-6C76-8321799B05BD}"/>
              </a:ext>
            </a:extLst>
          </p:cNvPr>
          <p:cNvSpPr>
            <a:spLocks noGrp="1"/>
          </p:cNvSpPr>
          <p:nvPr>
            <p:ph idx="1"/>
          </p:nvPr>
        </p:nvSpPr>
        <p:spPr>
          <a:xfrm>
            <a:off x="2601798" y="2801058"/>
            <a:ext cx="6668609" cy="3962400"/>
          </a:xfrm>
        </p:spPr>
        <p:txBody>
          <a:bodyPr>
            <a:normAutofit fontScale="40000" lnSpcReduction="20000"/>
          </a:bodyPr>
          <a:lstStyle/>
          <a:p>
            <a:pPr algn="r">
              <a:lnSpc>
                <a:spcPct val="170000"/>
              </a:lnSpc>
            </a:pPr>
            <a:r>
              <a:rPr lang="en-US" sz="3800" i="1" dirty="0"/>
              <a:t>Our purpose is to give you an entire platform where you can make your dreams come true, whatever game system you like such as Dragon &amp; Dungeons, Lord of The Ring, Star Wars, and others, we offer you a space with plenty of tools and utilities for the design your world and unique campaigns and let the magic happen with your friends and fellows. Let us do the hard work and you only enjoy these experiences through our platform gamified.</a:t>
            </a:r>
          </a:p>
          <a:p>
            <a:pPr algn="r">
              <a:lnSpc>
                <a:spcPct val="170000"/>
              </a:lnSpc>
            </a:pPr>
            <a:r>
              <a:rPr lang="es-AR" sz="3800" i="1" dirty="0">
                <a:effectLst/>
                <a:ea typeface="Calibri" panose="020F0502020204030204" pitchFamily="34" charset="0"/>
                <a:cs typeface="Arial" panose="020B0604020202020204" pitchFamily="34" charset="0"/>
              </a:rPr>
              <a:t>Our goal is to gamify your player experience through the gamification of the website, providing elements and mechanics of video games that provide a unique game environment.</a:t>
            </a:r>
            <a:endParaRPr lang="en-US" sz="3800" i="1" dirty="0"/>
          </a:p>
          <a:p>
            <a:pPr marL="0" indent="0" algn="just">
              <a:lnSpc>
                <a:spcPct val="150000"/>
              </a:lnSpc>
              <a:buNone/>
            </a:pPr>
            <a:endParaRPr lang="es-AR" sz="1600" dirty="0"/>
          </a:p>
          <a:p>
            <a:endParaRPr lang="es-AR" dirty="0"/>
          </a:p>
        </p:txBody>
      </p:sp>
    </p:spTree>
    <p:extLst>
      <p:ext uri="{BB962C8B-B14F-4D97-AF65-F5344CB8AC3E}">
        <p14:creationId xmlns:p14="http://schemas.microsoft.com/office/powerpoint/2010/main" val="581300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0145339-033D-602D-D3BF-58C73380A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940" y="1442160"/>
            <a:ext cx="3863060" cy="4928495"/>
          </a:xfrm>
          <a:prstGeom prst="rect">
            <a:avLst/>
          </a:prstGeom>
        </p:spPr>
      </p:pic>
      <p:sp>
        <p:nvSpPr>
          <p:cNvPr id="2" name="Título 1">
            <a:extLst>
              <a:ext uri="{FF2B5EF4-FFF2-40B4-BE49-F238E27FC236}">
                <a16:creationId xmlns:a16="http://schemas.microsoft.com/office/drawing/2014/main" id="{28601F5C-18E7-E9D0-5955-5FBB531F2850}"/>
              </a:ext>
            </a:extLst>
          </p:cNvPr>
          <p:cNvSpPr>
            <a:spLocks noGrp="1"/>
          </p:cNvSpPr>
          <p:nvPr>
            <p:ph type="title"/>
          </p:nvPr>
        </p:nvSpPr>
        <p:spPr>
          <a:xfrm>
            <a:off x="677334" y="609600"/>
            <a:ext cx="2376584" cy="979503"/>
          </a:xfrm>
        </p:spPr>
        <p:txBody>
          <a:bodyPr/>
          <a:lstStyle/>
          <a:p>
            <a:r>
              <a:rPr lang="es-AR" b="1" i="0" dirty="0">
                <a:solidFill>
                  <a:schemeClr val="bg1"/>
                </a:solidFill>
                <a:effectLst/>
              </a:rPr>
              <a:t>Approach</a:t>
            </a:r>
            <a:endParaRPr lang="es-AR" dirty="0">
              <a:solidFill>
                <a:schemeClr val="bg1"/>
              </a:solidFill>
            </a:endParaRPr>
          </a:p>
        </p:txBody>
      </p:sp>
      <p:sp>
        <p:nvSpPr>
          <p:cNvPr id="3" name="Marcador de contenido 2">
            <a:extLst>
              <a:ext uri="{FF2B5EF4-FFF2-40B4-BE49-F238E27FC236}">
                <a16:creationId xmlns:a16="http://schemas.microsoft.com/office/drawing/2014/main" id="{0FF868B1-F0E0-C5EC-01B2-A844195FAD99}"/>
              </a:ext>
            </a:extLst>
          </p:cNvPr>
          <p:cNvSpPr>
            <a:spLocks noGrp="1"/>
          </p:cNvSpPr>
          <p:nvPr>
            <p:ph idx="1"/>
          </p:nvPr>
        </p:nvSpPr>
        <p:spPr>
          <a:xfrm>
            <a:off x="677334" y="2254928"/>
            <a:ext cx="8235847" cy="4199137"/>
          </a:xfrm>
        </p:spPr>
        <p:txBody>
          <a:bodyPr>
            <a:normAutofit/>
          </a:bodyPr>
          <a:lstStyle/>
          <a:p>
            <a:pPr>
              <a:lnSpc>
                <a:spcPct val="160000"/>
              </a:lnSpc>
            </a:pPr>
            <a:r>
              <a:rPr lang="es-AR" sz="1500" i="1" dirty="0">
                <a:effectLst/>
                <a:ea typeface="Calibri" panose="020F0502020204030204" pitchFamily="34" charset="0"/>
                <a:cs typeface="Arial" panose="020B0604020202020204" pitchFamily="34" charset="0"/>
              </a:rPr>
              <a:t>TaleForges is an online platform created so that you can live a unique experience in online role-playing games, you can not only create your adventures and direct them, but create vast worlds, captivating stories, unique characters, and all kinds of things that your imagination allows you. We give you all the tools, creators of maps and cities, dice of all kinds and even customize your own, databases with all kinds of weapons and armor, magic and spells, professions, names, vehicles, ships, and finally all kinds of elements that will make your experience something incredible. </a:t>
            </a:r>
          </a:p>
          <a:p>
            <a:pPr>
              <a:lnSpc>
                <a:spcPct val="150000"/>
              </a:lnSpc>
            </a:pPr>
            <a:r>
              <a:rPr lang="es-AR" sz="1500" i="1" dirty="0">
                <a:effectLst/>
                <a:ea typeface="Calibri" panose="020F0502020204030204" pitchFamily="34" charset="0"/>
                <a:cs typeface="Arial" panose="020B0604020202020204" pitchFamily="34" charset="0"/>
              </a:rPr>
              <a:t>TaleForges is designed to retain users through playful activities typical of the human being. And we poured that life experience into the platform. We want you to have fun but at the same time grow and gain new skills in the best way than playing role-playing games, and this is not offered by any of the other similar sites.</a:t>
            </a:r>
          </a:p>
          <a:p>
            <a:endParaRPr lang="es-AR" sz="1500" dirty="0">
              <a:effectLst/>
              <a:latin typeface="+mj-lt"/>
              <a:ea typeface="Calibri" panose="020F0502020204030204" pitchFamily="34" charset="0"/>
              <a:cs typeface="Arial" panose="020B0604020202020204" pitchFamily="34" charset="0"/>
            </a:endParaRPr>
          </a:p>
          <a:p>
            <a:endParaRPr lang="es-AR" sz="1500" dirty="0"/>
          </a:p>
        </p:txBody>
      </p:sp>
    </p:spTree>
    <p:extLst>
      <p:ext uri="{BB962C8B-B14F-4D97-AF65-F5344CB8AC3E}">
        <p14:creationId xmlns:p14="http://schemas.microsoft.com/office/powerpoint/2010/main" val="3045973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DF1E9C1-284D-2DBB-E171-D40A0634B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8118" y="1526959"/>
            <a:ext cx="4305794" cy="5464206"/>
          </a:xfrm>
          <a:prstGeom prst="rect">
            <a:avLst/>
          </a:prstGeom>
        </p:spPr>
      </p:pic>
      <p:sp>
        <p:nvSpPr>
          <p:cNvPr id="2" name="Título 1">
            <a:extLst>
              <a:ext uri="{FF2B5EF4-FFF2-40B4-BE49-F238E27FC236}">
                <a16:creationId xmlns:a16="http://schemas.microsoft.com/office/drawing/2014/main" id="{8FEE06A8-5135-8BFC-D0FA-3C5CB22CADB5}"/>
              </a:ext>
            </a:extLst>
          </p:cNvPr>
          <p:cNvSpPr>
            <a:spLocks noGrp="1"/>
          </p:cNvSpPr>
          <p:nvPr>
            <p:ph type="title"/>
          </p:nvPr>
        </p:nvSpPr>
        <p:spPr>
          <a:xfrm>
            <a:off x="677334" y="609600"/>
            <a:ext cx="2483116" cy="917359"/>
          </a:xfrm>
        </p:spPr>
        <p:txBody>
          <a:bodyPr/>
          <a:lstStyle/>
          <a:p>
            <a:r>
              <a:rPr lang="es-AR" b="1" i="0" dirty="0">
                <a:solidFill>
                  <a:schemeClr val="bg1"/>
                </a:solidFill>
                <a:effectLst/>
              </a:rPr>
              <a:t>Customer</a:t>
            </a:r>
            <a:endParaRPr lang="es-AR" dirty="0">
              <a:solidFill>
                <a:schemeClr val="bg1"/>
              </a:solidFill>
            </a:endParaRPr>
          </a:p>
        </p:txBody>
      </p:sp>
      <p:sp>
        <p:nvSpPr>
          <p:cNvPr id="3" name="Marcador de contenido 2">
            <a:extLst>
              <a:ext uri="{FF2B5EF4-FFF2-40B4-BE49-F238E27FC236}">
                <a16:creationId xmlns:a16="http://schemas.microsoft.com/office/drawing/2014/main" id="{215B510A-7463-F049-CD6C-10E66E5F6D62}"/>
              </a:ext>
            </a:extLst>
          </p:cNvPr>
          <p:cNvSpPr>
            <a:spLocks noGrp="1"/>
          </p:cNvSpPr>
          <p:nvPr>
            <p:ph idx="1"/>
          </p:nvPr>
        </p:nvSpPr>
        <p:spPr>
          <a:xfrm>
            <a:off x="491060" y="2117324"/>
            <a:ext cx="7277058" cy="3910613"/>
          </a:xfrm>
        </p:spPr>
        <p:txBody>
          <a:bodyPr>
            <a:normAutofit/>
          </a:bodyPr>
          <a:lstStyle/>
          <a:p>
            <a:pPr>
              <a:lnSpc>
                <a:spcPct val="150000"/>
              </a:lnSpc>
            </a:pPr>
            <a:r>
              <a:rPr lang="en-US" sz="1500" b="0" i="1" dirty="0">
                <a:solidFill>
                  <a:schemeClr val="tx1"/>
                </a:solidFill>
                <a:effectLst/>
              </a:rPr>
              <a:t>The site is fully oriented to Role-Playing games players and new ones who will discover a new world in immersive games with many hours of fun and fast-paced adventures as well as a place to make friends and forge together vibrant online stories.</a:t>
            </a:r>
          </a:p>
          <a:p>
            <a:pPr>
              <a:lnSpc>
                <a:spcPct val="150000"/>
              </a:lnSpc>
            </a:pPr>
            <a:r>
              <a:rPr lang="es-AR" sz="1500" i="1" dirty="0">
                <a:solidFill>
                  <a:schemeClr val="tx1"/>
                </a:solidFill>
                <a:effectLst/>
                <a:ea typeface="Calibri" panose="020F0502020204030204" pitchFamily="34" charset="0"/>
                <a:cs typeface="Arial" panose="020B0604020202020204" pitchFamily="34" charset="0"/>
              </a:rPr>
              <a:t>The objective of the activities is to give you a space where you can play role-playing games with your friends or with new players by publishing your campaign and you can not only have fun but also gain new skills, talents, and knowledge that will be useful not only here but in your daily life. Planning, organizing, creating, and managing a group of people and keeping the story of your campaigns always attractive will require all the experience you have and that you will earn in TaleForges. Not only are you going to have fun but you're going to learn new things. </a:t>
            </a:r>
          </a:p>
          <a:p>
            <a:endParaRPr lang="es-AR" sz="1600" i="1" dirty="0">
              <a:solidFill>
                <a:schemeClr val="tx1"/>
              </a:solidFill>
            </a:endParaRPr>
          </a:p>
        </p:txBody>
      </p:sp>
    </p:spTree>
    <p:extLst>
      <p:ext uri="{BB962C8B-B14F-4D97-AF65-F5344CB8AC3E}">
        <p14:creationId xmlns:p14="http://schemas.microsoft.com/office/powerpoint/2010/main" val="1487512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A388957-F54A-F3C2-173E-75E90A4B5D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flipH="1">
            <a:off x="285131" y="1645327"/>
            <a:ext cx="3735238" cy="4603073"/>
          </a:xfrm>
        </p:spPr>
      </p:pic>
      <p:sp>
        <p:nvSpPr>
          <p:cNvPr id="2" name="Título 1">
            <a:extLst>
              <a:ext uri="{FF2B5EF4-FFF2-40B4-BE49-F238E27FC236}">
                <a16:creationId xmlns:a16="http://schemas.microsoft.com/office/drawing/2014/main" id="{616FBC5E-D574-10E1-1355-7149FA513785}"/>
              </a:ext>
            </a:extLst>
          </p:cNvPr>
          <p:cNvSpPr>
            <a:spLocks noGrp="1"/>
          </p:cNvSpPr>
          <p:nvPr>
            <p:ph type="title"/>
          </p:nvPr>
        </p:nvSpPr>
        <p:spPr>
          <a:xfrm>
            <a:off x="677334" y="609600"/>
            <a:ext cx="1870557" cy="739806"/>
          </a:xfrm>
        </p:spPr>
        <p:txBody>
          <a:bodyPr/>
          <a:lstStyle/>
          <a:p>
            <a:r>
              <a:rPr lang="es-AR" b="1" i="0" dirty="0">
                <a:solidFill>
                  <a:schemeClr val="bg1"/>
                </a:solidFill>
                <a:effectLst/>
              </a:rPr>
              <a:t>Values</a:t>
            </a:r>
            <a:endParaRPr lang="es-AR" dirty="0">
              <a:solidFill>
                <a:schemeClr val="bg1"/>
              </a:solidFill>
            </a:endParaRPr>
          </a:p>
        </p:txBody>
      </p:sp>
      <p:sp>
        <p:nvSpPr>
          <p:cNvPr id="6" name="CuadroTexto 5">
            <a:extLst>
              <a:ext uri="{FF2B5EF4-FFF2-40B4-BE49-F238E27FC236}">
                <a16:creationId xmlns:a16="http://schemas.microsoft.com/office/drawing/2014/main" id="{B7AC7DCD-27AA-F8E8-3C47-502A7DEF3E48}"/>
              </a:ext>
            </a:extLst>
          </p:cNvPr>
          <p:cNvSpPr txBox="1"/>
          <p:nvPr/>
        </p:nvSpPr>
        <p:spPr>
          <a:xfrm>
            <a:off x="3764132" y="3187084"/>
            <a:ext cx="5743852" cy="1094659"/>
          </a:xfrm>
          <a:prstGeom prst="rect">
            <a:avLst/>
          </a:prstGeom>
          <a:noFill/>
        </p:spPr>
        <p:txBody>
          <a:bodyPr wrap="square" rtlCol="0">
            <a:spAutoFit/>
          </a:bodyPr>
          <a:lstStyle/>
          <a:p>
            <a:pPr algn="r">
              <a:lnSpc>
                <a:spcPct val="150000"/>
              </a:lnSpc>
              <a:spcAft>
                <a:spcPts val="800"/>
              </a:spcAft>
            </a:pPr>
            <a:r>
              <a:rPr lang="es-ES" sz="1500" dirty="0">
                <a:effectLst/>
                <a:ea typeface="Calibri" panose="020F0502020204030204" pitchFamily="34" charset="0"/>
                <a:cs typeface="Arial" panose="020B0604020202020204" pitchFamily="34" charset="0"/>
              </a:rPr>
              <a:t>Our values and culture are our Family, Friends, and make new ones. Growing up with new knowledge and opportunities with passion, effort, fun, and learning playing.</a:t>
            </a:r>
            <a:endParaRPr lang="es-AR" sz="15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4719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869053BB-F617-A9E8-5724-0880496D1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663550"/>
            <a:ext cx="3646800" cy="6096468"/>
          </a:xfrm>
          <a:prstGeom prst="rect">
            <a:avLst/>
          </a:prstGeom>
        </p:spPr>
      </p:pic>
      <p:sp>
        <p:nvSpPr>
          <p:cNvPr id="2" name="Título 1">
            <a:extLst>
              <a:ext uri="{FF2B5EF4-FFF2-40B4-BE49-F238E27FC236}">
                <a16:creationId xmlns:a16="http://schemas.microsoft.com/office/drawing/2014/main" id="{F11CC467-2780-FB03-FF20-7E0E6BA162ED}"/>
              </a:ext>
            </a:extLst>
          </p:cNvPr>
          <p:cNvSpPr>
            <a:spLocks noGrp="1"/>
          </p:cNvSpPr>
          <p:nvPr>
            <p:ph type="title"/>
          </p:nvPr>
        </p:nvSpPr>
        <p:spPr>
          <a:xfrm>
            <a:off x="1558800" y="3549600"/>
            <a:ext cx="4622400" cy="741600"/>
          </a:xfrm>
          <a:effectLst>
            <a:outerShdw blurRad="50800" dist="38100" dir="5400000" algn="t" rotWithShape="0">
              <a:prstClr val="black">
                <a:alpha val="40000"/>
              </a:prstClr>
            </a:outerShdw>
          </a:effectLst>
        </p:spPr>
        <p:txBody>
          <a:bodyPr/>
          <a:lstStyle/>
          <a:p>
            <a:r>
              <a:rPr lang="es-AR" b="1" i="0" dirty="0">
                <a:solidFill>
                  <a:schemeClr val="bg1"/>
                </a:solidFill>
                <a:effectLst/>
              </a:rPr>
              <a:t>Design</a:t>
            </a:r>
            <a:r>
              <a:rPr lang="es-AR" b="0" i="0" dirty="0">
                <a:solidFill>
                  <a:schemeClr val="bg1"/>
                </a:solidFill>
                <a:effectLst/>
              </a:rPr>
              <a:t> </a:t>
            </a:r>
            <a:r>
              <a:rPr lang="es-AR" b="1" i="0" dirty="0">
                <a:solidFill>
                  <a:schemeClr val="bg1"/>
                </a:solidFill>
                <a:effectLst>
                  <a:outerShdw blurRad="38100" dist="38100" dir="2700000" algn="tl">
                    <a:srgbClr val="000000">
                      <a:alpha val="43137"/>
                    </a:srgbClr>
                  </a:outerShdw>
                </a:effectLst>
              </a:rPr>
              <a:t>Elements</a:t>
            </a:r>
            <a:endParaRPr lang="es-AR"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178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1F45A7B-999C-2C88-B738-BD987B372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111" y="1822376"/>
            <a:ext cx="6129779" cy="3213249"/>
          </a:xfrm>
          <a:prstGeom prst="rect">
            <a:avLst/>
          </a:prstGeom>
        </p:spPr>
      </p:pic>
      <p:sp>
        <p:nvSpPr>
          <p:cNvPr id="19" name="CuadroTexto 18">
            <a:extLst>
              <a:ext uri="{FF2B5EF4-FFF2-40B4-BE49-F238E27FC236}">
                <a16:creationId xmlns:a16="http://schemas.microsoft.com/office/drawing/2014/main" id="{5F50222A-46F5-B8BA-C3F6-D37F81A5ED11}"/>
              </a:ext>
            </a:extLst>
          </p:cNvPr>
          <p:cNvSpPr txBox="1"/>
          <p:nvPr/>
        </p:nvSpPr>
        <p:spPr>
          <a:xfrm>
            <a:off x="5071369" y="707992"/>
            <a:ext cx="2049262" cy="369332"/>
          </a:xfrm>
          <a:prstGeom prst="rect">
            <a:avLst/>
          </a:prstGeom>
          <a:noFill/>
        </p:spPr>
        <p:txBody>
          <a:bodyPr wrap="square">
            <a:spAutoFit/>
          </a:bodyPr>
          <a:lstStyle/>
          <a:p>
            <a:pPr algn="ctr"/>
            <a:r>
              <a:rPr lang="fr-FR" b="1" dirty="0">
                <a:latin typeface="+mj-lt"/>
              </a:rPr>
              <a:t>LOGO</a:t>
            </a:r>
            <a:endParaRPr lang="fr-FR" b="1" i="0" dirty="0">
              <a:effectLst/>
              <a:latin typeface="+mj-lt"/>
            </a:endParaRPr>
          </a:p>
        </p:txBody>
      </p:sp>
    </p:spTree>
    <p:extLst>
      <p:ext uri="{BB962C8B-B14F-4D97-AF65-F5344CB8AC3E}">
        <p14:creationId xmlns:p14="http://schemas.microsoft.com/office/powerpoint/2010/main" val="148594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EE7842A1-2420-EBD2-DC68-61C893F34E24}"/>
              </a:ext>
            </a:extLst>
          </p:cNvPr>
          <p:cNvSpPr txBox="1"/>
          <p:nvPr/>
        </p:nvSpPr>
        <p:spPr>
          <a:xfrm>
            <a:off x="4089647" y="682659"/>
            <a:ext cx="4012707" cy="1200329"/>
          </a:xfrm>
          <a:prstGeom prst="rect">
            <a:avLst/>
          </a:prstGeom>
          <a:noFill/>
        </p:spPr>
        <p:txBody>
          <a:bodyPr wrap="square" rtlCol="0" anchor="ctr">
            <a:spAutoFit/>
          </a:bodyPr>
          <a:lstStyle/>
          <a:p>
            <a:pPr algn="ctr"/>
            <a:r>
              <a:rPr lang="fr-FR" b="1" i="0" dirty="0">
                <a:effectLst/>
                <a:latin typeface="+mj-lt"/>
              </a:rPr>
              <a:t>TYPOGRAPHY</a:t>
            </a:r>
          </a:p>
          <a:p>
            <a:pPr algn="ctr"/>
            <a:endParaRPr lang="fr-FR" b="1" i="0" dirty="0">
              <a:effectLst/>
              <a:latin typeface="+mj-lt"/>
            </a:endParaRPr>
          </a:p>
          <a:p>
            <a:pPr algn="ctr"/>
            <a:r>
              <a:rPr lang="fr-FR" b="1" i="0" dirty="0" err="1">
                <a:effectLst/>
                <a:latin typeface="+mj-lt"/>
              </a:rPr>
              <a:t>Heading</a:t>
            </a:r>
            <a:r>
              <a:rPr lang="fr-FR" b="1" i="0" dirty="0">
                <a:effectLst/>
                <a:latin typeface="+mj-lt"/>
              </a:rPr>
              <a:t> Font: [Source Sans Pro]</a:t>
            </a:r>
          </a:p>
          <a:p>
            <a:pPr algn="ctr"/>
            <a:r>
              <a:rPr lang="fr-FR" b="1" i="0" dirty="0" err="1">
                <a:effectLst/>
                <a:latin typeface="+mj-lt"/>
              </a:rPr>
              <a:t>Paragraph</a:t>
            </a:r>
            <a:r>
              <a:rPr lang="fr-FR" b="1" i="0" dirty="0">
                <a:effectLst/>
                <a:latin typeface="+mj-lt"/>
              </a:rPr>
              <a:t> Font: [Source Sans Pro]</a:t>
            </a:r>
          </a:p>
        </p:txBody>
      </p:sp>
      <p:pic>
        <p:nvPicPr>
          <p:cNvPr id="15" name="Imagen 14">
            <a:extLst>
              <a:ext uri="{FF2B5EF4-FFF2-40B4-BE49-F238E27FC236}">
                <a16:creationId xmlns:a16="http://schemas.microsoft.com/office/drawing/2014/main" id="{FB76A929-CA05-0446-17E7-AADB252D2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028" y="2242657"/>
            <a:ext cx="8819945" cy="3686580"/>
          </a:xfrm>
          <a:prstGeom prst="rect">
            <a:avLst/>
          </a:prstGeom>
        </p:spPr>
      </p:pic>
    </p:spTree>
    <p:extLst>
      <p:ext uri="{BB962C8B-B14F-4D97-AF65-F5344CB8AC3E}">
        <p14:creationId xmlns:p14="http://schemas.microsoft.com/office/powerpoint/2010/main" val="358288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aceta">
  <a:themeElements>
    <a:clrScheme name="TALEFORGES">
      <a:dk1>
        <a:srgbClr val="DFD5A5"/>
      </a:dk1>
      <a:lt1>
        <a:srgbClr val="DFD5A5"/>
      </a:lt1>
      <a:dk2>
        <a:srgbClr val="2C3C43"/>
      </a:dk2>
      <a:lt2>
        <a:srgbClr val="EBEBEB"/>
      </a:lt2>
      <a:accent1>
        <a:srgbClr val="77878B"/>
      </a:accent1>
      <a:accent2>
        <a:srgbClr val="32383A"/>
      </a:accent2>
      <a:accent3>
        <a:srgbClr val="DFD5A5"/>
      </a:accent3>
      <a:accent4>
        <a:srgbClr val="305252"/>
      </a:accent4>
      <a:accent5>
        <a:srgbClr val="BD830A"/>
      </a:accent5>
      <a:accent6>
        <a:srgbClr val="FFC000"/>
      </a:accent6>
      <a:hlink>
        <a:srgbClr val="EBEBEB"/>
      </a:hlink>
      <a:folHlink>
        <a:srgbClr val="FFC000"/>
      </a:folHlink>
    </a:clrScheme>
    <a:fontScheme name="taleforges">
      <a:majorFont>
        <a:latin typeface="Source Sans Pro"/>
        <a:ea typeface=""/>
        <a:cs typeface=""/>
      </a:majorFont>
      <a:minorFont>
        <a:latin typeface="Source Sans Pro"/>
        <a:ea typeface=""/>
        <a:cs typeface=""/>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232</TotalTime>
  <Words>505</Words>
  <Application>Microsoft Office PowerPoint</Application>
  <PresentationFormat>Panorámica</PresentationFormat>
  <Paragraphs>20</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Source Sans Pro</vt:lpstr>
      <vt:lpstr>Wingdings 3</vt:lpstr>
      <vt:lpstr>Faceta</vt:lpstr>
      <vt:lpstr>Presentación de PowerPoint</vt:lpstr>
      <vt:lpstr>Business Overview</vt:lpstr>
      <vt:lpstr>Purpose</vt:lpstr>
      <vt:lpstr>Approach</vt:lpstr>
      <vt:lpstr>Customer</vt:lpstr>
      <vt:lpstr>Values</vt:lpstr>
      <vt:lpstr>Design Elements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Sebastian Cascallares</dc:creator>
  <cp:lastModifiedBy>Sebastian Cascallares</cp:lastModifiedBy>
  <cp:revision>2</cp:revision>
  <dcterms:created xsi:type="dcterms:W3CDTF">2023-04-30T00:39:00Z</dcterms:created>
  <dcterms:modified xsi:type="dcterms:W3CDTF">2023-04-30T05:23:58Z</dcterms:modified>
</cp:coreProperties>
</file>